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960" y="2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19F986-499B-933F-6C22-C55E29C49C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9C3A55B-22AD-81F3-9E8E-CA5CB8597E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C210FC-837B-C002-3F51-B149387EC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F6E8C-60A8-491E-84F9-88F124DEC198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24F043-205F-10A3-3D1D-E8B04B61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C503D8-22F3-A18F-039B-54AE5EBDE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2F6A-8044-4025-8A2F-03DDAE9F1B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5031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01E653-C234-B5A8-8F5B-74035DAD7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661AE51-AA53-492C-F536-E26794CE46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2E396B-AA73-ABDB-AF23-4EED82BF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F6E8C-60A8-491E-84F9-88F124DEC198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11320D-27AE-5938-FEEA-EE7D905FE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A5CE09-A15B-74E5-B8E7-4C8B88F75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2F6A-8044-4025-8A2F-03DDAE9F1B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698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1C71DD5-4432-0670-9171-CCE8102403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CE46400-9A1A-874B-8F9A-D6CF1336E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97FAA-7F36-8BDE-602B-2ED059915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F6E8C-60A8-491E-84F9-88F124DEC198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E9B7CF-1F3D-CA09-EBDC-B45E34689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1FF3C6-8727-D908-CAE3-BF44C7B98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2F6A-8044-4025-8A2F-03DDAE9F1B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729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78FADB-FB4D-D61A-1E83-2234CBB5F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7306610-9988-51D4-0698-853098F36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55B0573-E853-724E-99ED-A0F614423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F6E8C-60A8-491E-84F9-88F124DEC198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722F95-1FCA-F97E-7037-2114F37C8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FE0B25-E2EE-706B-7EBB-2A12B2797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2F6A-8044-4025-8A2F-03DDAE9F1B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379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47BAA8-E818-C7AB-EED6-3390934B7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8D93B3-96D6-2072-2A05-E5599D463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8C289F-FD56-16B6-1A38-3683C7831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F6E8C-60A8-491E-84F9-88F124DEC198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3B2236A-4CF5-91D0-6A17-50B9F94E0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5B923F-D8AB-3667-0413-8C640539D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2F6A-8044-4025-8A2F-03DDAE9F1B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1094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F0D61A-978B-372C-1364-5AE1753B1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A024F0-15B1-BEC0-986E-86A461865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848EEE-54B0-A2F6-CC78-4A6B06BEA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804DF68-EBB4-10DC-554A-9288E418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F6E8C-60A8-491E-84F9-88F124DEC198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0B44F0B-2967-EA47-0112-F6FD9E4FB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656C604-35F9-A4D5-A8AD-261670A85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2F6A-8044-4025-8A2F-03DDAE9F1B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467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7B12A8-4708-47E9-07FF-BA17AA3C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9A8661-A17C-8E21-3CF9-BE55E2923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24C1F61-07AF-5A52-3984-2F74C7276C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79DF33D-3D98-B65E-031D-B48834AFE2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70E8746-E313-322A-B585-658A944C46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7A35238-969C-A555-808B-BCC48B75B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F6E8C-60A8-491E-84F9-88F124DEC198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4C87F23-21D0-472A-F877-18A571B65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14A83B2-D11E-0325-607C-466CC115C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2F6A-8044-4025-8A2F-03DDAE9F1B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112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599745-B396-ABFC-A4CD-8894B29B3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03A4F5E-EED8-E92F-AB8A-EC169B51D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F6E8C-60A8-491E-84F9-88F124DEC198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D5B5A9-963E-AE54-314C-91D9B63CA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DF154F4-D21D-DB50-E544-B2334D0B4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2F6A-8044-4025-8A2F-03DDAE9F1B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8012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26369F0-6787-A38F-C4F4-AFC763449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F6E8C-60A8-491E-84F9-88F124DEC198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94D2746-D5DA-C2C9-E49E-280694168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357817F-B7F0-F7F6-8164-A64A27698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2F6A-8044-4025-8A2F-03DDAE9F1B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2066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0822E3-9C49-8414-9F57-71B1EA0A7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906EFC-F33C-5344-9154-223ED04A1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61BABEE-71B1-4BD2-1F8C-53B8CACCE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048D6DD-AFAF-D80B-EDB9-F28D44D8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F6E8C-60A8-491E-84F9-88F124DEC198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D6C92AB-AC4C-D98E-EADD-F8DC7091C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05FBE68-7D8F-CE08-9AD4-3A8DC5A34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2F6A-8044-4025-8A2F-03DDAE9F1B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14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018ADC-7F5A-140C-70F9-F78E1FF2C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FA3D8FD-44A8-A189-092A-EA2CF6C6F1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64635D6-7F7B-7DB0-6F21-4628AC1D1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A854CFB-0464-0333-51AC-6E5CA8A55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F6E8C-60A8-491E-84F9-88F124DEC198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9343A09-A568-428F-F79F-256545ED3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416CC6-D2A4-14B6-17D9-593DBC71C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02F6A-8044-4025-8A2F-03DDAE9F1B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31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41B9F5C-7C71-49F5-187E-87E9069BE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A69F74-2FEA-806A-F9A8-7133EB48D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3C3332-5594-046A-9F73-9410973C6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FF6E8C-60A8-491E-84F9-88F124DEC198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F5CB3D-CFD9-D14A-ED38-5F639E99A9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703CDD-5F23-D2D3-895B-CDEF339C9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802F6A-8044-4025-8A2F-03DDAE9F1B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552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Grafik 6" descr="https://tsv1861noerdlingen.de/images/beitraege/basketball/2019/camp/basketball-schwarz.png">
            <a:extLst>
              <a:ext uri="{FF2B5EF4-FFF2-40B4-BE49-F238E27FC236}">
                <a16:creationId xmlns:a16="http://schemas.microsoft.com/office/drawing/2014/main" id="{7466EF7E-5F1D-421E-A22D-91B9E67C4D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8300" y="5740400"/>
            <a:ext cx="2532063" cy="79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1F3D085-4E2D-09E2-84E4-BE524048F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047" y="7191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3EBA5C-4772-A4EC-E087-D1714DA75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003" y="16335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330DBB2A-4396-2E01-FB63-2ED4970741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3175"/>
            <a:ext cx="12188825" cy="2319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8B6E074A-D624-4780-0261-36361B08374F}"/>
              </a:ext>
            </a:extLst>
          </p:cNvPr>
          <p:cNvSpPr txBox="1"/>
          <p:nvPr/>
        </p:nvSpPr>
        <p:spPr>
          <a:xfrm>
            <a:off x="941293" y="2134558"/>
            <a:ext cx="1090556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u="sng" dirty="0"/>
              <a:t>EINLADUNG</a:t>
            </a:r>
          </a:p>
          <a:p>
            <a:endParaRPr lang="de-DE" sz="1400" b="1" u="sng" dirty="0"/>
          </a:p>
          <a:p>
            <a:r>
              <a:rPr lang="de-DE" dirty="0"/>
              <a:t>Wir laden alle Mitglieder herzlich ein zur</a:t>
            </a:r>
          </a:p>
          <a:p>
            <a:endParaRPr lang="de-DE" sz="1400" b="1" dirty="0"/>
          </a:p>
          <a:p>
            <a:r>
              <a:rPr lang="de-DE" b="1" dirty="0"/>
              <a:t>Mitgliederversammlung Abteilung Basketball des TSV 1861 Nördlingen e.V.</a:t>
            </a:r>
          </a:p>
          <a:p>
            <a:endParaRPr lang="de-DE" sz="1400" b="1" dirty="0"/>
          </a:p>
          <a:p>
            <a:r>
              <a:rPr lang="de-DE" b="1" dirty="0"/>
              <a:t>Dienstag, 16. September 2025, um 19:00 Uhr im Foyer der Hermann-Kessler-Halle in Nördlingen.</a:t>
            </a:r>
          </a:p>
          <a:p>
            <a:endParaRPr lang="de-DE" sz="1400" b="1" dirty="0"/>
          </a:p>
          <a:p>
            <a:r>
              <a:rPr lang="de-DE" dirty="0"/>
              <a:t>Tagungsordnung:	- Begrüßung</a:t>
            </a:r>
          </a:p>
          <a:p>
            <a:r>
              <a:rPr lang="de-DE" dirty="0"/>
              <a:t>		- Bericht des Vorstands</a:t>
            </a:r>
          </a:p>
          <a:p>
            <a:r>
              <a:rPr lang="de-DE" dirty="0"/>
              <a:t>		- Neuwahl des Vorstands (</a:t>
            </a:r>
            <a:r>
              <a:rPr lang="de-DE" sz="1400" dirty="0"/>
              <a:t>wahlberechtigt sind Mitglieder ab 16 Jahren</a:t>
            </a:r>
            <a:r>
              <a:rPr lang="de-DE" dirty="0"/>
              <a:t>)		</a:t>
            </a:r>
          </a:p>
          <a:p>
            <a:r>
              <a:rPr lang="de-DE" dirty="0"/>
              <a:t>		- Sonstiges</a:t>
            </a:r>
          </a:p>
          <a:p>
            <a:endParaRPr lang="de-DE" sz="1400" dirty="0"/>
          </a:p>
          <a:p>
            <a:r>
              <a:rPr lang="de-DE" dirty="0"/>
              <a:t>Vorstandschaft TSV 1861 Nördlingen e.V.</a:t>
            </a:r>
          </a:p>
          <a:p>
            <a:r>
              <a:rPr lang="de-DE" dirty="0"/>
              <a:t>Abteilung Basketball</a:t>
            </a:r>
          </a:p>
        </p:txBody>
      </p:sp>
    </p:spTree>
    <p:extLst>
      <p:ext uri="{BB962C8B-B14F-4D97-AF65-F5344CB8AC3E}">
        <p14:creationId xmlns:p14="http://schemas.microsoft.com/office/powerpoint/2010/main" val="1966449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Lukasch</dc:creator>
  <cp:lastModifiedBy>Axel Lukasch</cp:lastModifiedBy>
  <cp:revision>7</cp:revision>
  <dcterms:created xsi:type="dcterms:W3CDTF">2024-11-13T08:09:03Z</dcterms:created>
  <dcterms:modified xsi:type="dcterms:W3CDTF">2025-08-19T09:40:03Z</dcterms:modified>
</cp:coreProperties>
</file>